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ka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ka">
                <a:solidFill>
                  <a:schemeClr val="tx1">
                    <a:lumMod val="50000"/>
                    <a:lumOff val="50000"/>
                  </a:schemeClr>
                </a:solidFill>
              </a:rPr>
              <a:t>No 45 ღვთის სიტყვა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a" sz="4400"/>
              <a:t>სასიხარულო ამბავი ანგელოზისგან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ვინ მისცა მარიამს ეს ამბავი?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სატანა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მარიამის მეგობარი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ანგელოზი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ka" sz="2800">
                <a:solidFill>
                  <a:srgbClr val="FF0000"/>
                </a:solidFill>
              </a:rPr>
              <a:t>ანგელოზი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არა. 54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სამარიელი ქალი ჭასთან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ვინც სვამს წყალს, რომელსაც მე მივცემ, არასოდეს მოწყურდება. ჭეშმარიტად, წყალი, რომელსაც მე მივცემ, გახდება მასში წყლის წყარო, რომელიც ადიდებს მარადიულ სიცოცხლეს."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იესო გადიოდა სამარიის ქვეყანაში, ჭასთან შეხვდა ქალს და თქვა. "გთხოვ მომეცი წყალი."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ქალი საოცარი იყო. რადგან ებრაელები სამარიელებს არ ელაპარაკებიან. "რომ იცოდე ვინ ვარ, წყალს მთხოვდი." იესომ თქვა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"რადგან წყალი, რომელსაც მე ვაძლევ, არის სიცოცხლის წყალი, რომელსაც აღარასოდეს სწყურია." ქალს იესო დააინტერესა. "ვინ ხარ, შეგიძლია მომაწოდო ეს წყალი?"</a:t>
            </a:r>
            <a:r xmlns:a="http://schemas.openxmlformats.org/drawingml/2006/main">
              <a:rPr lang="ka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"მე ვარ ქრისტე და ძე ღვთისა", - მიუგო იესომ. იგი გაოცებული იყო ამით.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დატოვა თავისი წყლის ჭურჭელი, დაბრუნდა ქალაქში და უთხრა ხალხს იესოს შესახებ. ბევრი ადამიანი მივიდა იესოსთან შესახვედრად და ირწმუნა ის, როგორც მათი მხსნელი.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კი სამარიელი ქალი შეხვდა იესოს, დატოვა წყლის ჭურჭელი და დაბრუნდა სოფელში, რათა სოფლის მცხოვრებთათვის ხსნის სასიხარულო ცნობა მიეწოდებინა.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საბოლოოდ, ბევრი ადამიანი გადაარჩინა მის მიერ ქადაგებული სახარების მოსმენით და რწმენით.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შეგხვედრია იესო? სხვებს ეუბნები იესოს შესახებ? როგორ უნდა გააცნოთ იესო სხვებს სამარიელი ქალის მსგავსად?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</a:t>
            </a:r>
            <a:r xmlns:a="http://schemas.openxmlformats.org/drawingml/2006/main">
              <a:rPr altLang="en-US" lang="k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გვაძლევს სიცოცხლის წყალს, რათა არასოდეს გვწყურდეს ჩვენი სულები.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სად შეხვდა იესო სამარიელ ქალს?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სასახლეში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ქალაქზე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ქუჩა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ბაზარზე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ჭასთან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ჭასთან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ორსულად იქნები და ვაჟს გააჩენ და მას სახელი იესო უნდა დაარქვეს.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ვინც სვამს წყალს, რომელსაც მე მივცემ, არასოდეს მოწყურდება. ჭეშმარიტად, წყალი, რომელსაც მე მივცემ, გახდება მასში წყლის წყარო, რომელიც ადიდებს მარადიულ სიცოცხლეს."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55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ჩააგდე ბადე ღრმა წყალში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მაშინ იესომ უთხრა სიმონს: "ნუ გეშინია, ამიერიდან კაცებს დაიჭერ".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იესომ, რომელიც პეტრეს ნავზე ავიდა და სიტყვა გადასცა, უთხრა პეტრეს. "ახლა წადი ღრმა წყალში და გადაყარე ბადე თევზის დასაჭერად."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„ბატონო, მთელი ღამე ბევრი ვიმუშავეთ და ვერაფერი დავიჭირეთ. მაგრამ რადგან ასე ამბობ, ბადეებს გავუშვებ“.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ეს რომ გააკეთეს, იმდენი თევზი დაიჭირეს, რომ ბადეები ტყდება. პეტრე გაკვირვებული იყო ამით.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ამ დროს პეტრემ მოინანია, რადგან იცოდა, რომ იესო ღვთის ძე იყო. "მე ცოდვილი ვარ".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თქვა. "ნუ გეშინია, ამიერიდან შენ იქნები მეთევზე, რომელიც ხალხს წაართმევს." პეტრემ ყველაფერი მიატოვა და იესოს მოწაფე გახდა.</a:t>
            </a:r>
            <a:r xmlns:a="http://schemas.openxmlformats.org/drawingml/2006/main">
              <a:rPr altLang="en-US" lang="k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პეტრე, რომელიც შეხვდა იესოს,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მოინანია და იქვე დაემორჩილა.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არის თუ არა მონანიება და მორჩილება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იესოს შენს ცხოვრებაში?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პეტრემ მიატოვა ყველაფერი და გაჰყვა იესოს. პეტრეს მსგავსად, თქვენ უნდა იყოთ მოწაფე, რომელმაც იცის ჭეშმარიტი მონანიება და მორჩილება.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ახდენს სასწაულებს, რომლებიც აღემატება ადამიანების გამოცდილებას და შესაძლებლობებს.</a:t>
            </a:r>
            <a:r xmlns:a="http://schemas.openxmlformats.org/drawingml/2006/main">
              <a:rPr altLang="en-US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46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პატარა იესო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იყო პეტრეს სამუშაო?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დურგალი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მწყემსი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მეთევზე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ფერმერი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მეთევზე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მაშინ იესომ უთხრა სიმონს: "ნუ გეშინია, ამიერიდან კაცებს დაიჭერ".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56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იესო, რომელმაც მოწაფეებს მოუწოდა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ფილიპემ იპოვა ნათანაელი და უთხრა: „ჩვენ ვიპოვნეთ ის, რის შესახებაც მოსემ წერდა კანონში და რომლის შესახებაც წინასწარმეტყველები წერდნენ - იესო ნაზარეველი, იოსების ძე“.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მოწაფეებად მოუწოდა პეტრეს, ანდრიას და მათ მეზობელს, ფილიპეს. "Გამომყევი!"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ფილიპემ იესო თავის მეგობარ ნათანაელს გააცნო. "გამოჩნდა მესია, რომელიც წინასწარმეტყველებმა დაწერეს ძველ აღთქმაში."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"ნაზარეთ! შეიძლება მესია იქიდან მოვიდეს?" ჰკითხა ნათანაელმა. - მოდი და ნახე, - თქვა ფილიპმა.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უთხრა იესომ ნათანაელს. "ნამდვილი ისრაელი ხარ, მე გნახე, როცა ჯერ კიდევ ლეღვის ქვეშ იყავი, სანამ ფილიპე დაგიძახებდა."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ნათანაელი გაოცდა ამით და დიდება მისცა იესოს: რაბი, შენ ხარ ძე ღვთისა და ისრაელის მეფე.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კი ნათანაელმა გაიგო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მესია, მან მისცა იესოს დიდება.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გახდა იესოს მოწაფე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მივცეთ დიდება იესოს, რომელიც არის ჩვენი მხსნელი, ვიცხოვროთ იესოს მოწაფეების ცხოვრებით და დავემორჩილოთ მას.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დღეს დავითის ქალაქში დაიბადა მაცხოვარი; ის არის ქრისტე უფალი.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მოსწონს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მოუწოდებს ადამიანებს, როგორც მოწაფეებს, იყვნენ მისნაირი.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ვინ გააცნო იესო ნათანაელს?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ფილიპე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ანდრია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პოლ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ფილიპე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ფილიპემ იპოვა ნათანაელი და უთხრა: „ჩვენ ვიპოვნეთ ის, რის შესახებაც მოსემ წერდა კანონში და რომლის შესახებაც წინასწარმეტყველები წერდნენ - იესო ნაზარეველი, იოსების ძე“.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57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პირი, რომელიც სახურავიდან ჩამოვიდა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ადგა, ხალიჩა აიღო და ყველას თვალწინ გავიდა. ამან ყველა გააოცა და ადიდებდნენ ღმერთს და ამბობდნენ: "მსგავსი არაფერი გვინახავს!"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ხალხმა გაიგო იესოს განკურნების შესახებ, ხალხმა მოიყვანა დამბლა მეგობარი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ძალიან ბევრი ხალხი იყო იქ, სადაც იესო იყო. ასე რომ, მათ არ შეეძლოთ თავიანთი პარალიზებული მეგობარი იესოს სახურავიდან წაეყვანათ.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საბოლოოდ, ვინც დამბლადაცემული მეგობარი მოიყვანა, სახურავი გაარღვია და პარალიზებული მეგობარი იესოს გაუგზავნა.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დაინახა მათი რწმენა და თქვა. "ცოდვები გეპატიება, ადექი და სახლში წადი".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გასაკვირია, რომ პარალიზებული იმ წუთას განიკურნა. შემდეგ ადგა, წავიდა და ადიდებდა ღმერთს.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მარიამს ბავშვის გაჩენის დრო დადგა, ბეთლემში უნდა წასულიყო. მაგრამ იმის გამო, რომ ადგილი არ იყო, მას ბაგაში შეეძინა ბავშვი..</a:t>
            </a:r>
            <a:r xmlns:a="http://schemas.openxmlformats.org/drawingml/2006/main">
              <a:rPr lang="ka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პარალიტიკის მეგობრებს სიძნელეები და უნარშეზღუდვები ჰქონდათ, მაგრამ იესოსთან წასვლაზე უარი თქვეს. რადგან მათ ჰქონდათ იესოს რწმენა.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გვაქვს თუ არა იესოს რწმენა?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რწმენით მივდივართ იესოსთან, არ უნდა დავნებდეთ, მიუხედავად სირთულეებისა და დაბრკოლებებისა, რომლებიც გვბლოკავს.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ამით ჩვენ შევძლებთ პარალიზებული კაცივით ღმერთს დიდება მივიღოთ.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 უარყოფს მათ, ვინც მასთან მოდის. და ის აძლევს იმას, რაც საჭიროა მასთან მისულებს.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რის მეშვეობით მივიდა პარალიზებული იესოსთან?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ფანჯარა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კარიბჭე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კედელი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სახურავი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სახურავი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ადგა, ხალიჩა აიღო და ყველას თვალწინ გავიდა. ამან ყველა გააოცა და ადიდებდნენ ღმერთს და ამბობდნენ: "მსგავსი არაფერი გვინახავს!"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58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 მოუწოდებს მათეს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იქიდან წასვლისას იესომ დაინახა კაცი, სახელად მათე, რომელიც იჯდა გადასახადების ამკრეფთან. - გამომყევი, - უთხრა და მათე ადგა და გაჰყვა.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 გადასახადების ამკრეფი, სახელად მათე. ის ისრაელიანებისთვის რომის სახელით გადასახადების ამკრეფი იყო.</a:t>
            </a:r>
            <a:r xmlns:a="http://schemas.openxmlformats.org/drawingml/2006/main">
              <a:rPr lang="ka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 გადასახადების ამკრეფი იყო, ამიტომ ბევრი ფული ჰქონდა. მაგრამ ებრაელებს სძულდათ გადასახადების ამკრეფები, რომლებიც მუშაობდნენ რომისთვის, დამპყრობელი.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შეხედა საგადასახადო ჯიხურთან მჯდომ მათეს და უთხრა მას. "Გამომყევი"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მათემ მაშინვე მიატოვა ყველაფერი და გაჰყვა იესოს. ეს იმიტომ მოხდა, რომ მან მადლობა გადაუხადა იესოს მისი დარეკვისთვის.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ამასობაში ზეციდან ხმა მოესმა მწყემსებს, რომლებიც ბეთლემში ცხვრებს უვლიდნენ.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"ექიმი სჭირდება არა ჯანმრთელებს, არამედ ავადმყოფებს." მათე იესოს მოწაფე გახდა.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 იყო გადასახადების ამკრეფი, რომელსაც სძულდა თავისი ხალხი. მაგრამ იესომ დაურეკა მათეს და მოწაფე გახადა.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ჩვენც ღვთის ხალხი ვართ. მაგრამ ჩვენ არ ვართ საკმარისი იმისათვის, რომ იესოს მოწაფეებად ვიწოდებოდეთ.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თუმცა იესო მოგვიწოდებს, რომ მისი მოწაფეები გავხადოთ. ამიტომ, ჩვენ უნდა დავემორჩილოთ მას, რომ ვიყოთ მისი მოწოდების ღირსი.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მოუწოდებს ადამიანებს, რომლებიც უარყოფილნი არიან მსოფლიოში, გახდნენ ღვთის ხალხი.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იყო მათეს სამუშაო?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გადასახადის ამკრეფი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მეთევზე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დურგალი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მღვდელი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გადასახადის ამკრეფი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იქიდან წასვლისას იესომ დაინახა კაცი, სახელად მათე, რომელიც იჯდა გადასახადების ამკრეფთან. - გამომყევი, - უთხრა და მათე ადგა და გაჰყვა.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59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იესომ აირჩია თორმეტი მოწაფე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 დღეს იესო მთის ფერდობზე გავიდა სალოცავად და ღამე გაათია ღმერთს ლოცვით.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დილა რომ დადგა, მოუწოდა თავის მოწაფეებს და აირჩია მათგან თორმეტი, რომლებიც ასევე დანიშნა მოციქულები: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ბევრი იყო, ვინც მოისმინა და გაჰყვა იესოს. ისინი წავიდნენ იესოსთან და ისწავლეს იესოსგან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ლოცვის შემდეგ იესომ კონკრეტულად აირჩია მათგან თორმეტი ახლო მოწაფეებად.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ისინი აირჩიეს იესოსთან საცხოვრებლად, სახარების საქადაგებლად და დემონების განდევნისთვის.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„დიდება ცას, მშვიდობა დედამიწას! გიხაროდენ, იესო დაიბადა“. თქვეს ანგელოზები ზეციდან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მოწაფეები სხვადასხვა ხალხი იყვნენ: ზოგი მეთევზე იყო, გადასახადების ამკრეფი, რევოლუციონერი, ზოგიც ცხარე ხასიათი.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იესო ევედრებოდა ღმერთს, რომ კარგად აერჩია მისი მოწაფეები და მან კარგად აირჩია ისინი, კარგად ზრუნავდა მათზე და კარგად ასწავლიდა მათ.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ამიტომაც აირჩია იესომ თავისი მოწაფეები: 1) რათა ესწავლებინათ მათ ღვთის სიტყვა, 2) რათა მათ ექადაგათ სახარება იმის მიხედვით, რაც მათ ისწავლეს და 3) გამოაცხადონ ისინი ღვთის სასუფევლის ძალაუფლების შესახებ. ამ მიზეზების გამო იესომ აირჩია თავისი მოწაფეები.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ჩვენც იესოს მოწაფეები ვართ.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ჩვენი საქმე იგივეა, რაც იესოს თორმეტი მოწაფის საქმე.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მოდი ვიცხოვროთ მოწაფეების ცხოვრებით დღეიდან </a:t>
            </a: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</a:t>
            </a:r>
            <a:r xmlns:a="http://schemas.openxmlformats.org/drawingml/2006/main">
              <a:rPr altLang="en-US" lang="k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არის…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გვასწავლის ზეცის ჭეშმარიტებას, რათა გავიზარდოთ როგორც იესოს მოწაფეები.</a:t>
            </a:r>
            <a:r xmlns:a="http://schemas.openxmlformats.org/drawingml/2006/main">
              <a:rPr altLang="en-US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რამდენი მოწაფე აირჩია იესომ მოციქულად (გამოგზავნილი)??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ათი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თერთმეტი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თორმეტი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თოთხმეტი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თორმეტი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 დღეს იესო მთის ფერდობზე გავიდა სალოცავად და ღამე გაათია ღმერთს ლოცვით.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დილა რომ დადგა, მოუწოდა თავის მოწაფეებს და აირჩია მათგან თორმეტი, რომლებიც ასევე დანიშნა მოციქულები: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No60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სახარება იესო ასწავლიდა მთაზე.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დაინახა ხალხი, ავიდა მთის ფერდობზე და დაჯდა. მივიდნენ მასთან მისი მოწაფეები,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მან დაიწყო მათი სწავლება და თქვა: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„ნეტარ არიან სულით ღარიბნი, რადგან მათია ცათა სასუფეველი.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მთაზე მყოფ ხალხს ასწავლა, როგორ ეცხოვრათ ღვთის სამეფოს ხალხად.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„ნეტარ არიან სულით ღარიბნი, რადგან მათია ცათა სასუფეველი.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ანგელოზებმა თქვეს, იესო ბაგაში ჯანმრთელი დაიბადა.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თქვენ ისწავლეთ კბილების უკან დაბრუნება, მაგრამ მე გეუბნებით, რომ მარცხენა ლოყა მიეცით მას, ვინც მარჯვენა ლოყაზე მოხვდება. მაშინ ღვთის შვილები იქნებით!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შეხედე ფრინველებს ჰაერში. ფრინველები არ აკეთებენ ფერმის სამუშაოებს, მაგრამ ღმერთი კვებავს მათ ყველას. ჩიტებზე მეტად არ იზრუნებს შენზე!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ხალხი ძალიან გაოცებული იყო იესოს სწავლებით. იმიტომ, რომ იესოს ჰქონდა ავტორიტეტი ჩვეულებრივი ბიბლიის მასწავლებლებისგან განსხვავებით.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გვეუბნება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რომ ღვთის ხალხის ცხოვრება განსხვავებულია ამქვეყნიური ცხოვრებისგან.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არის თუ არა რაიმე განსხვავება ჩვენს ცხოვრებაში მათგან, ვისაც არ სწამს იესო?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მოდით მივხედოთ საკუთარ თავს და ვიცხოვროთ ღვთის სასუფევლის ღირსი ცხოვრებით.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გვაქცევს, რომ ვიცხოვროთ ღვთის სამეფოს ხალხის მსგავსად.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რისი მიღება შეუძლიათ სულით ღარიბებს?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ფული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საკვები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პატივი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ღვთის სამეფო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ღვთის სამეფო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დაინახა ხალხი, ავიდა მთის ფერდობზე და დაჯდა. მივიდნენ მასთან მისი მოწაფეები,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მან დაიწყო მათი სწავლება და თქვა: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„ნეტარ არიან სულით ღარიბნი, რადგან მათია ცათა სასუფეველი.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61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 ამშვიდებს ქარიშხალს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ადგა, უსაყვედურა ქარს და ტალღებს უთხრა: ჩუმად იყავით! მერე ქარი ჩაქრა და სრულიად დამშვიდდა.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და მისი მოწაფეები ერთად ჩასხდნენ ნავზე გალილეის ტბის გადაკვეთაზე.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ბეთლემელი მწყემსები მოვიდნენ ღვთის ძის სანახავად, რომელიც გადაარჩენდა ხალხს. „იესო! ღვთის ძე! გმადლობთ, რომ მოხვედით ამ მიწაზე!”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ტბაზე გადასვლისას უეცრად გააფთრებული ქარი დაუბერა და საშინელი ტალღა წამოვიდა.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მოწაფეებმა ბოლოს იესოს უთხრეს. "მასწავლებელო, არ გაინტერესებთ, რომ დავიხრჩოთ!"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უსაყვედურა ქარს და უთხრა ტალღებს: „ჩუმად! Იყავი წყნარად!" მერე ქარი ჩაქრა და სრულიად დამშვიდდა.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ისინი შეშინებულები ეკითხებოდნენ ერთმანეთს: „ვინ არის ეს? ქარიც და ტალღებიც კი ემორჩილებიან მას!“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მხოლოდ ღმერთს შეუძლია ზღვას უბრძანოს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ქარი.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ამიტომ იესო არის ღმერთი, რომელიც ქმნის და მართავს სამყაროს.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იესო, ჩვენ გვჯერა, რომ არ არის ერთ-ერთი მრავალი ღმერთიდან, არამედ ერთადერთი და ყოვლისშემძლე შემოქმედი ღმერთია.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გავზარდოთ ჩვენი რწმენა ამ ფაქტის გახსენებით.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</a:t>
            </a:r>
            <a:r xmlns:a="http://schemas.openxmlformats.org/drawingml/2006/main">
              <a:rPr altLang="en-US" lang="k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ყველაფრის მფლობელი, რომელიც ქმნის და მართავს ყველაფერს ამ სამყაროში.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უბრძანა იესომ ზღვასა და ქარს?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იყავი მშვიდი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გაუშვით და ითამაშეთ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გაღვიძება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ზევით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ღია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შენი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თვალები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იყავი მშვიდი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ადგა, უსაყვედურა ქარს და ტალღებს უთხრა: ჩუმად იყავით! მერე ქარი ჩაქრა და სრულიად დამშვიდდა.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62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ვინ შეეხო ჩემს ტანსაცმელს?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იესოს შესახებ რომ გაიგო, ხალხში მის უკან მივიდა და მის მოსასხამს შეეხო.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28.იმიტომ, რომ ფიქრობდა: "თუ მხოლოდ მის ტანსაცმელს შევეხები, განვიკურნები".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იესო, რომელიც ყველაფრის ბატონია,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არის ღვთის შვილი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როცა იესო მოვიდა ამ მიწაზე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იგი დაიბადა ბაგაში თავმდაბალი ფიგურით.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ჩვენ, ვისაც გვწამს იესო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ღვთის შვილები არიან.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ჩვენ უნდა ვიცხოვროთ თავმდაბალი და დაბალი, როგორც იესო.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ბევრმა გაიგო იესოს შესახებ და გაჰყვნენ იესოს.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მაშინ მის უკან მივიდა ქალი და შეეხო იესოს სამოსს განსაკურნებლად.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ქალს 12 წლის განმავლობაში აწუხებდა დაავადება, რომელსაც სისხლდენა ჰქვია. მან მრავალი გზა სცადა მის გამოსწორებაზე, მაგრამ ეს არ გამოსწორდა და მან დახარჯა ყველაფერი, რაც ჰქონდა.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'ვინ შეეხო ჩემს ტანსაცმელს??' იესო მაშინვე მიხვდა, რომ მისი ძალა მისგან წავიდა. მივიდა, ფეხებთან დაეცა და მთელი სიმართლე უთხრა.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უთხრა მას იესომ: „შვილო, შენმა რწმენამ განგკურნა. წადი მშვიდობით.'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ქალი, რომელსაც 12 წელი სისხლდენა ჰქონდა, იესოსთან წავიდა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რწმენით.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განკურნა ქალი და შეაქო მისი რწმენა ხალხის წინაშე.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კვლავ ხედავს ჩვენს რწმენას.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რთულ რაღაცებს ვხვდებით,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რწმენით მივიდეთ ღმერთთან.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იცის ჩვენი ტკივილები და სირთულეები და აგვარებს მათ.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შეეხო იესოს 12 წლის განმავლობაში ავად მყოფ ქალს?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თმა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ხელი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ფეხები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ტანსაცმელი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ტანსაცმელი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იესოს შესახებ რომ გაიგო, ხალხში მის უკან მივიდა და მის მოსასხამს შეეხო.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რადგან მან გაიფიქრა: "თუ მხოლოდ მის ტანსაცმელს შევეხები, გამოვჯანმრთელდები".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63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ტალითა კუმი!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ორსულად იქნები და ვაჟს გააჩენ და მას სახელი იესო უნდა დაარქვეს.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მოვიდა დედამიწაზე თავმდაბლობითა და თავმდაბლობით, მაგრამ ის არის ჩვენი ნამდვილი მეფე.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ხელში აიყვანა და უთხრა: "ტალითა კუმი!" (რაც ნიშნავს, "პატარა გოგო, გეუბნები, ადექი!").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კაცი, სახელად იაიროსი, სინაგოგის მმართველი, მივიდა იესოსთან და უთხრა; „ჩემი ქალიშვილი კვდება. Დამეხმარე."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იესოსთან ერთად სახლისკენ მიმავალმა კაცმა გაიქცა და უთხრა, რომ მისი ქალიშვილი უკვე გარდაიცვალა.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სახლში მისვლისას იაიროსის ქალიშვილი უკვე გარდაცვლილი იყო და ხალხი ტიროდა.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შევიდა და უთხრა მათ: „ყრმა არ მოკვდა, არამედ სძინავს“.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ხელში აიყვანა და უთხრა: "ტალითა კუმი!" (რაც ნიშნავს, "პატარა გოგო, გეუბნები, ადექი!"). გოგონა მაშინვე ფეხზე წამოდგა და შემოიარა.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მართავს სიკვდილს.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სიკვდილი ყველაზე საშინელი რამ არის ადამიანებისთვის, მაგრამ იესომ დაამარცხა იგი.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ოდესღაც ადრე თუ გვიან მოვკვდებით.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სიკვდილის არ უნდა გეშინოდეს.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ეს იმიტომ ხდება, რომ იესო არის ის, ვინც მართავს სიკვდილს.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ჩვენ გვჯერა იესოს, რომელმაც დაამარცხა სიკვდილი.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აძლევს სიცოცხლეს და ის, ვინც მართავს სიცოცხლეს ამავე დროს.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რას ნიშნავს "ტალითა კუმი!" ნიშნავს?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პატარა გოგო, საუზმე!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პატარა გოგო, დაიძინე!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პატარა გოგო, ადექი!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პატარა გოგო, იმღერე სიმღერა!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პატარა გოგო, ადექი!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ხელში აიყვანა და უთხრა: "ტალითა კუმი!" (რაც ნიშნავს, "პატარა გოგო, გეუბნები, ადექი!").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ვიქტორინა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სად დაიბადა იესო?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არის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სახლი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სასახლე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ბაგაში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მდიდრული სასტუმრო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ბაგაში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64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ავადმყოფი ბეთესდაში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მაშინ იესომ უთხრა მას: ადექი, აიღე შენი ხალიჩა და იარე.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მაშინვე განიკურნა კაცი; მან ხალიჩა აიღო და წავიდა. დღე, როცა ეს მოხდა, იყო შაბათი,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 5: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იერუსალიმში იყო აუზი სახელად ბეთესდა. იქ უამრავი ავადმყოფი იყო შეკრებილი, რომლებიც ელოდნენ წყლის მოძრაობას.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რამეთუ უფლის ანგელოზი ჩადიოდა ჟამს აუზში და არევდა წყალს; ვინც მაშინ პირველი, წყლის არევის შემდეგ, შეაბიჯა, განიკურნა ნებისმიერი დაავადებისგან.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 კაცი, რომელსაც სიარული არ შეეძლო. როცა იხილა იესომ და ჰკითხა იმ კაცს, რომელიც იქ იყო ოცდათვრამეტი წელი. "გინდა გამოჯანმრთელდე?"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„ბატონო, მე არავინ მყავს, ვინც დამეხმარება აუზში, როცა წყალი აურიეთ. Დამეხმარე, გთხოვ!" მაშინ იესომ უთხრა მას: „ადექი! აიღე შენი ხალიჩა და იარე“.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იესომ თქვა, მან აიღო თავისი ხალიჩა და წავიდა. მაშინვე განიკურნა ავადმყოფი, რომელიც 38 წლის განმავლობაში ავად იყო.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ბეთესდას აუზზე ავადმყოფებისთვის ყველაზე საჭირო იყო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განიკურნოს.</a:t>
            </a:r>
            <a:r xmlns:a="http://schemas.openxmlformats.org/drawingml/2006/main">
              <a:rPr lang="k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იცის რა გვჭირდება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ჩვენზე უკეთესი.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გვაძლევს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რაც გვჭირდება.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კურნავს ყველა სნეულებას და აქვს ძალაუფლება მართოს ყველაფერზე.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სთხოვა ავადმყოფმა იესოს?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განკურნე ჩემი დაავადება, გთხოვ!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გადამარჩინე, გთხოვ!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მომეცი საჭმელი, გთხოვ!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დამეხმარეთ აუზში ჩასვლაში, როცა წყალი ადუღდება, გთხოვთ!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დამეხმარეთ აუზში ჩასვლაში, როცა წყალი ადუღდება, გთხოვთ!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დღეს დავითის ქალაქში დაიბადა მაცხოვარი; ის არის ქრისტე უფალი.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მოსწონს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მაშინ იესომ უთხრა მას: ადექი, აიღე შენი ხალიჩა და იარე.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მაშინვე განიკურნა კაცი; მან ხალიჩა აიღო და წავიდა. დღე, როცა ეს მოხდა, იყო შაბათი,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 5: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65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იესო, რომელმაც 5000 კაცი გამოკვება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შემდეგ იესომ აიღო პური, მადლობა გადაუხადა და მჯდომებს დაურიგა რამდენიც სურდათ. იგივე გააკეთა თევზთან მიმართებაში.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ხუთ ათასზე მეტი ადამიანი შეიკრიბა იესოს სწავლების მოსასმენად.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ლანჩის დრო იყო. ყველას მოშივდა, მაგრამ საჭმელი არ ჰქონდათ და მხოლოდ ორი თევზი და ხუთი პური ჰქონდათ.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შემდეგ იესომ აიღო პური და თევზი, მადლობა გადაუხადა და მსხდომთ დაურიგა რამდენიც სურდათ.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მაგრამ, რაღაც საოცარი მოხდა! 5000 ადამიანი საკმარისი იყო იმისთვის, რომ სავსე ყოფილიყო!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შეკრიბეს ისინი და აავსეს თორმეტი კალათი იმ ხუთი ქერის პურის ნაჭრებით, რომლებიც შეჭამეს.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ჩვენთვის არ არსებობს გზა, რომ 5000-ზე მეტი ადამიანი შევავსოთ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ხუთი პურითა და ორი თევზით.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იესო, ღვთის ძე, მათთან ერთად სასწაულებს ახდენდა.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უფრო მნიშვნელოვანია, რომ ჩვენ ყოველთვის იესოსთან ვიყოთ, ვიდრე ბევრი რამ გვქონდეს თუ არა.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ვისაც შეუძლია უხვად მოგვცეს საკვები.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47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გილოცავ დაბადების დღეს იესოს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რამდენი საკვები დარჩა მას შემდეგ, რაც იესომ აჭამა 5000 ადამიანი?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ათი კალათა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თერთმეტი კალათა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თორმეტი კალათა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ცამეტი კალათა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თორმეტი კალათა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შემდეგ იესომ აიღო პური, მადლობა გადაუხადა და მჯდომებს დაურიგა რამდენიც სურდათ. იგივე გააკეთა თევზთან მიმართებაში.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66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 დადის წყალზე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სამი თუ სამნახევარი მილი რომ გაიარეს, დაინახეს იესო, რომელიც ნავს მიუახლოვდა და წყალზე მიდიოდა; და შეშინდნენ.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მაგრამ მან უთხრა მათ: მე ვარ, ნუ გეშინიათ.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იესო მარტო ლოცულობდა მთაზე, მისი მოწაფეები ნავით ტბის გაღმა მიდიოდნენ.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ბოლოს დაბნელდა და ქარი და წყლები გაძლიერდა და ძლიერდებოდა.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„შეხედე იქ! ვიღაც დადის წყალზე!“ - შეშინდნენ. ერთმა მათგანმა ტიროდა: "ვიღაც წყალზე დადის!"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"მე ვარ: ნუ გეშინია!" ეს არის იესო, რომელიც დადის წყალზე.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 ეს გაუკვირდათ. მათ იესოს ნავზე დახვდნენ. ისინი ფიქრობდნენ: "იესო უნდა იყოს ღვთის ძე!"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წყალზე სიარული რაღაცაა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ვერავინ გააკეთებს.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იესო დადიოდა წყალზე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თავისი მოწაფეების მოსაძებნად.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რადგან იესო განსაკუთრებული ადამიანია,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ღვთის შვილი.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ნამდვილად გვჭირდება დაჯერება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რომ იესო არის ღვთის ძე.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სახლში მისულმა დაინახეს ბავშვი დედამისთან მარიამთან ერთად, თაყვანი სცეს და თაყვანი სცეს მას. შემდეგ გახსნეს თავიანთი საგანძური და აჩუქეს მას საჩუქრები ოქრო, საკმეველი და მური.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მოდის ჩვენთან დასახმარებლად და გადარჩენისთვის, რაც არ უნდა დაბრკოლებები გვქონდეს.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 მივიდა იესო თავის მოწაფეებთან შუა ტბაში??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წყალზე ფრენა..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უფრო სწრაფ ნავზე ასვლა…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ცურვა..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წყალზე სიარული..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წყალზე სიარული..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სამი თუ სამნახევარი მილი რომ გაიარეს, დაინახეს იესო, რომელიც ნავს მიუახლოვდა და წყალზე მიდიოდა; და შეშინდნენ.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მაგრამ მან უთხრა მათ: მე ვარ, ნუ გეშინიათ.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67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პეტრეს აღიარება ქრისტეს შესახებ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სიმონ პეტრემ მიუგო: შენ ხარ ქრისტე, ძე ცოცხალი ღმერთისა.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 დღეს იესომ თავის მოწაფეებს ჰკითხა: "ადამიანის ძე ვინ არისო?"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 უპასუხეს: „ზოგი ამბობს იოანე ნათლისმცემელს; სხვები ამბობენ ელია; და ერთი წინასწარმეტყველთაგანი“.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"მაგრამ შენ რა?" ჰკითხა მან. "თქვენ ამბობთ, ვინ ვარ?"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სიმონ პეტრემ მიუგო: შენ ხარ ქრისტე, ძე ცოცხალი ღმერთისა.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დიდი სიხარულით თქვა. "მართალი ხარ შენს აღსარებაში! ამ კლდეზე ავაშენებ ჩემს ეკლესიას!"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იესო დაიბადა, აღმოსავლეთში ექიმებს ვარსკვლავი მოეჩვენა.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პეტრემ ზუსტად იცოდა ვინ იყო იესო და ზუსტად აღიარა იესოს შესახებ.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ამის მოსმენის შემდეგ იესომ შეაქო პეტრე მისი სწორი აღიარებისთვის.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ვინ გვგონია იესო?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ვიცოდეთ იესო ზუსტად ისე, როგორც ბიბლია ამბობს და ჩვენ უნდა ვაღიაროთ იესოს შესახებ ზუსტად ისე, როგორც ბიბლია ამბობს.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აშენებს თავის ეკლესიას რწმენის სწორ აღიარებაზე.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პეტრემ თქვა, ვინ არის იესო?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ქრისტე, ღვთის ძე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ძლიერი ელია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 ნათლისმცემელი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იერემია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ქრისტე, ღვთის ძე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სიმონ პეტრემ მიუგო: შენ ხარ ქრისტე, ძე ცოცხალი ღმერთისა.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68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უგუნური მდიდარი კაცის ამბავი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"მაგრამ ღმერთმა უთხრა მას: "სულელო! ამ ღამეს შენს სიცოცხლეს მოგთხოვენ. მაშინ ვინ მიიღებს იმას, რაც შენთვის მოამზადე?"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თქვა: „ადამიანის სიცოცხლეს არაფერი აქვს საერთო იმასთან, რაც მას აქვს“.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იესომ მოგვიყვა ამბავი.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საუბარია სულელ მდიდრზე.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მდიდარი კაცი სიამოვნებით ააშენებდა უფრო დიდ საწყობს თავისი სიმდიდრისა და მარცვლეულისთვის. "საწყობში ბევრი საჭმელი მოვაგროვე, სულო, ახლა ისიამოვნე!"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მაშინ ღმერთმა უთხრა მდიდარს.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"სულელი ხარ! დღეს რომ მოგაკლო სიცოცხლე, ვისი საკუთრება იქნება მთელი შენი სიმდიდრე?"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”ეს ვარსკვლავი ჩანს, როდესაც მეფე დაიბადება! მივყვეთ ვარსკვლავს!” ექიმებმა ვარსკვლავს თვალყური ადევნეს.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დაასრულა საუბარი და თქვა: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„ნუ შეაგროვებთ სიმდიდრეს თქვენთვის, არამედ ღვთისთვის. ყველაფერი გააკეთეთ გაჭირვებულთა დასახმარებლად.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რაში გამოიყენება თქვენი ფული?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მხოლოდ შენს დასაკმაყოფილებლად გამოიყენება?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ფული უნდა იქნას გამოყენებული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ღვთის სადიდებლად.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ვართ ღვთის სამეფოს ხალხი. ამიტომ აუცილებელია ჩვენივე ფულით დავეხმაროთ გაჭირვებულ ადამიანებს.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მთელი სიცოცხლისა და ყოველგვარი სიმდიდრის მფლობელი.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გააკეთა უგუნურმა მდიდრმა თავისი სულისთვის?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ეხმარებოდა ღარიბებს.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თაყვანს სცემდა ღმერთს.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იქადაგა სახარება.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შეინახა უამრავი სიმდიდრე.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მან შეინახა უამრავი სიმდიდრე.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"მაგრამ ღმერთმა უთხრა მას: "სულელო! ამ ღამეს შენს სიცოცხლეს მოგთხოვენ. მაშინ ვინ მიიღებს იმას, რაც შენთვის მოამზადე?"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69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დაკარგული ცხვრის ძებნა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მე გეუბნებით, რომ ზეცაში უფრო მეტი სიხარული იქნება ერთი ცოდვილის გამო, რომელიც ინანიებს, ვიდრე ოთხმოცდაცხრამეტი მართალი ადამიანი, რომელსაც არ სჭირდება მონანიება.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 დღეს ცხვარი მარტო დარჩა, მეგობრების ცხვრებს გამოეყო.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მწყემსმა ცხვარი დათვალა და აღმოაჩინა, რომ ასიდან ერთი გაუჩინარდა!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მწყემსმა დატოვა 99 ცხვარი და წავიდა დაკარგულის საძებნელად.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ვარსკვლავი ბეთლემის თავლის თავზე გაჩერდა. ბიბლია იწინასწარმეტყველა, რომ იესო დაიბადა ბეთლემში.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ბოლოს მწყემსმა დაკარგული ცხვარი იპოვა.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მწყემსი სიხარულით მოვიდა სახლში ცხვრებთან ერთად და დიდი ქეიფი მოაწყო.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დაასრულა საუბარი და თქვა: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„როგორც მწყემსს უხარია დაკარგული ცხვრის პოვნა,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ღმერთი კმაყოფილია ერთი ცოდვილის მონანიებით“.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მწყემსს უთვალავი მსხვერპლის გაღება მოუწია დაკარგული ცხვრის საპოვნელად.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შესწირა სიცოცხლე ჩვენს გადასარჩენად.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მადლობა გადავუხადოთ იესოს დაკარგული ცხვარივით გადარჩენისთვის.</a:t>
            </a:r>
            <a:r xmlns:a="http://schemas.openxmlformats.org/drawingml/2006/main">
              <a:rPr lang="k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</a:t>
            </a:r>
            <a:r xmlns:a="http://schemas.openxmlformats.org/drawingml/2006/main">
              <a:rPr lang="ka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სიამოვნებს ჩვენი მონანიებით ცოდვისგან.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არ გაუკეთებია მწყემსს დაკარგული ცხვრის ძებნისას?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დატოვა 99 ცხვარი დაკარგულის მოსაძებნად.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მას გაუხარდა დაკარგულის პოვნა.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იყიდა ახალი ცხვარი.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ხალხს წვეულებაზე მოუწოდა.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მან იყიდა ახალი ცხვარი.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მე გეუბნებით, რომ ზეცაში უფრო მეტი სიხარული იქნება ერთი ცოდვილის გამო, რომელიც ინანიებს, ვიდრე ოთხმოცდაცხრამეტი მართალი ადამიანი, რომელსაც არ სჭირდება მონანიება.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70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კარგი სამარიელის ამბავი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– როგორ ფიქრობთ, ამ სამიდან რომელი იყო მეზობელი იმ კაცისთვის, რომელიც ყაჩაღების ხელში ჩავარდა?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სამართალმცოდნემ უპასუხა: „ვინც შეიწყალა“. იესომ უთხრა მას: წადი და ასეც მოიქეცი.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მამაკაცი მარტო სეირნობდა, ყაჩაღებს შეხვდა. ტანსაცმელი გაიხადეს, სცემეს და წავიდნენ, ნახევრად მკვდარი დატოვეს.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მერე შემთხვევით გზაში მღვდელმა ნახა, მეორე მხარეს გაიარა. ასე მოიქცა ლევიტმაც.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ბეთლემის თავლების შიგნით იყვნენ მარიამი, იოსები და ჩვილი იესო, რომლებიც დედამიწაზე მეფედ მოვიდნენ.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მესამე, სამარიელმა ნახა იგი. სამარიელები იყვნენ ადამიანები, რომლებსაც ებრაელები არ მოსწონდათ.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მაგრამ, სამარიელს შეებრალა იგი, ასე მოექცა და კარგად უვლიდა მას.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თქვა: „ღვთის ხალხი ნებისმიერ დროს უნდა იყოს კარგი მეზობელი, რომელიც ეხმარება გაჭირვებულებს“.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მღვდელი და ლევიანები, ერთი შეხედვით, ღმერთთან ახლოს ჩანდნენ, მაგრამ მათ სხვა არავინ უყვარდათ.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გარეგნულად, სამარიელი თითქოს არ იყო ღმერთთან ახლოს, მაგრამ კარგი მეზობელი იყო, რომელსაც სურს სხვების სიყვარული.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ასევე უნდა ვიყოთ ისინი, ვინც ვეხმარებით გაჭირვებულ მეზობლებს, თუ ღმერთთან ახლოს ვართ.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ვართ, ვინც იძულებული ვართ მოვკვდეთ ჩვენი ცოდვებისთვის, ისევე როგორც გაძარცულები.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იესო არის ის, ვინც გადაგვარჩინა ამ საშინელი სიტუაციისგან.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გააკეთეს მღვდელმა და ლევიანმა, როცა დაინახეს კაცი, რომელიც გაძარცვეს?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ისინი ლოცულობდნენ მისთვის.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უმკურნალა ჭრილობებს.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საავადმყოფოში წაიყვანეს.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 მეორე მხარეს გაიარეს.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მათ მეორე მხარეს გაიარეს.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– როგორ ფიქრობთ, ამ სამიდან რომელი იყო მეზობელი იმ კაცისთვის, რომელიც ყაჩაღების ხელში ჩავარდა?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სამართალმცოდნემ უპასუხა: „ვინც შეიწყალა“. იესომ უთხრა მას: წადი და ასეც მოიქეცი.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71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მარიამი და მართა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4000"/>
              <a:t>მაგრამ მხოლოდ ერთი რამ არის საჭირო. მარიამმა უკეთესი აირჩია და მას არ წაართმევენ“.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მიიწვიეს მარიამის და მართას სახლში.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აღმოსავლეთის ექიმებმა იესოს საჩუქრად გადასცეს ოქრო, საკმეველი და მურა. "მადლობა იესო, რომ მოხვედი ამ მიწაზე!"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სანამ მართა საქმით იყო დაკავებული, მარიამი მოუთმენლად უსმენდა იესოს.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"არ მჯერა, რომ მარიამმა ნება მომცა მარტო ვიმუშაო, როცა ასეთი დაკავებული ვარ", - გაიფიქრა მართამ.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ბოლოს მართამ იესოს შესჩივლა. "იესო, გთხოვ, გაუშვი მარიამი, მე ძალიან ბევრი საქმე მაქვს მარტო გასაკეთებელი."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თქვა: "ნუ აკეთებ ზედმეტს. მარიამს მოსმენა უყვარს, ამიტომ ის უსმენს."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მართა ფიქრობდა, რომ არ იყო სწორი მარიამისთვის იესოს მოსმენა, როდესაც მათ ბევრი საქმე ჰქონდათ.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იესომ ასწავლა მათ, რომ იესოს მოსმენა ყველაფერზე ძვირფასი იყო.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ბიბლიის მოსმენისა და შესწავლის დრო ჩვენთვის ყველაზე ძვირფასი დროა.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არ უნდა გვაკლდეს დრო, რომ მოვუსმინოთ და ვისწავლოთ ბიბლია.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ვისაც უყვარს ისინი, ვინც ისმენს ღვთის სიტყვას.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რას აკეთებდა მარიამი, როცა მართა ბევრს მუშაობდა?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ლოცულობდა.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მოისმინა იესოს სიტყვა.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ეძინა.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იგი მძიმედ დაეხმარა მართას.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მან მოისმინა იესოს სიტყვა.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4000"/>
              <a:t>მაგრამ მხოლოდ ერთი რამ არის საჭირო. მარიამმა უკეთესი აირჩია და მას არ წაართმევენ“.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გალილეაში, ისრაელში ცხოვრობდა ქალწული, სახელად მარიამი. იგი დაინიშნა ახალგაზრდა კაცზე, სახელად იოსები.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ექიმები მოდიოდნენ იესოს, მეფის თაყვანისცემას, თუნდაც ისრაელიდან შორს.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ხალხის ნამდვილი მეფე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მთელს მსოფლიოში.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იესოც ჩემი მეფეა.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ვიცხოვროთ თაყვანისცემით და მიჰყვეთ იესოს, რომელიც ყოველთვის მეფეა.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იმსახურებს ჩვენს თაყვანისცემას.</a:t>
            </a:r>
            <a:r xmlns:a="http://schemas.openxmlformats.org/drawingml/2006/main">
              <a:rPr altLang="en-US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რომელი არ მიიღო იესომ დაბადების დღის საჩუქრად?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ოქრო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საკმეველი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მირო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კომპიუტერი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კომპიუტერი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სახლში მისულმა დაინახეს ბავშვი დედამისთან მარიამთან ერთად, თაყვანი სცეს და თაყვანი სცეს მას. შემდეგ გახსნეს თავიანთი საგანძური და აჩუქეს მას საჩუქრები ოქრო, საკმეველი და მური.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არა.</a:t>
            </a:r>
            <a:r xmlns:a="http://schemas.openxmlformats.org/drawingml/2006/main">
              <a:rPr lang="k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პატარა იესო ეგვიპტეში გაიქცა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ისინი წავიდნენ, სიზმარში უფლის ანგელოზი გამოეცხადა იოსებს. - ადექი, - თქვა მან, - წაიყვანე ბავშვი და დედამისი და გაიქეცი ეგვიპტეში. დარჩი იქ, სანამ არ გეტყვი, რადგან ჰეროდე ბავშვს დაეძებს, რომ მოკლას.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ჰეროდემ, ისრაელის მეფემ, მოგვების მეშვეობით გაიგო იესოს დაბადების ამბავი და განიზრახა იესოს მოკვლა.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თუმცა ღმერთმა, რომელმაც იცოდა ჰეროდეს ყველა შეთქმულება, სიზმარში თქვა, რომ მოგვები უნდა წასულიყვნენ ჰეროდესგან.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ასევე, მარიამის ქმარმა იოსებმა სიზმარში მოისმინა ანგელოზის ნათქვამი: „გაქცევა ეგვიპტეში. ჰეროდე აპირებს იესოს მოკვლას“.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ამის გაგონებაზე იოსებმა წაიყვანა მარიამი და ჩვილი იესო და ჰეროდედან ეგვიპტეში გაიქცა.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ერთხელ მარიამს ანგელოზი გამოეცხადა. „გამარჯობა, თქვენ, ვინც დიდად მოწონებული ხართ! უფალი შენთანაა."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ამასობაში ჰეროდემ, რომელმაც იცოდა, რომ მოგვებმა მოატყუეს, საშინელი ბრძანება გასცა ბეთლემის ყველა ჩვილის მოკვლა. იესოს მოუწია ეგვიპტეში ჰეროდეს სიკვდილამდე დარჩენა.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მწყემსებმა და მოგვებმა იცნეს ვინ იყო იესო.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თუმცა, მეფე ჰეროდემ არ იცნო იესო. უფრო მეტიც, თავისი სიხარბის გამო, მან ჩაიდინა სასტიკი ცოდვები იესოს მოკვლაში.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მსოფლიოში უამრავი ადამიანია, რომლებიც უარს ამბობენ იესოს შესახებ.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ძალიან მძიმე ცოდვაა.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ვერ ბედავს შეჩერებას ადამიანის ძალით.</a:t>
            </a:r>
            <a:r xmlns:a="http://schemas.openxmlformats.org/drawingml/2006/main">
              <a:rPr altLang="en-US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სად გაექცა იესო ჰეროდეს?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ეგვიპტე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ამერიკა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კორეა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ისრეალი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ეგვიპტე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ისინი წავიდნენ, სიზმარში უფლის ანგელოზი გამოეცხადა იოსებს. - ადექი, - თქვა მან, - წაიყვანე ბავშვი და დედამისი და გაიქეცი ეგვიპტეში. დარჩი იქ, სანამ არ გეტყვი, რადგან ჰეროდე ბავშვს დაეძებს, რომ მოკლას.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49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ბიჭი იესო ტაძარში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"რატომ მეძებდი?" ჰკითხა მან. "არ იცოდი, რომ მამაჩემის სახლში უნდა ვყოფილიყავი?"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პასექზე, როდესაც იესო 12 წლის იყო, ის და მისი მშობლები მივიდნენ იერუსალიმის ტაძარში.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იერუსალიმის ტაძრიდან სახლისკენ მიმავალმა იოსებმა და მარიამმა ვერ იპოვეს იესო.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იოსები და მარიამი დაბრუნდნენ იერუსალიმის ტაძარში, რათა ეპოვათ იესო.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"მარიამ, შენ გააჩენ ვაჟს და დაარქმევ მას სახელი იესო." მას ეშინოდა ამ ამბების.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„ნუთუ არ იცოდით, რომ მამაჩემის სახლში ვიყავი?“ იესო ტაძარში ბიბლიის მასწავლებლებთან მსჯელობდა. ისინი ყველა გაოცებული იყვნენ იესოს სიბრძნით.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მას შემდეგ, ბიჭი იესო უფრო მეტად უყვარდა ღმერთს და ხალხს, როგორც მისი სიბრძნე და სიმაღლე იზრდება.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ბიჭმა იესომ პატარაობიდანვე იცოდა, რომ ის იყო ღვთის ძე. და გულწრფელად მოემზადა მხსნელად ცხოვრებისთვის.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მიუხედავად იმისა, რომ ახალგაზრდები ვართ,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ნათლად უნდა გვახსოვდეს, რომ ჩვენ ღვთის შვილები ვართ.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ასე რომ, ჩვენ უნდა ვაჩვენოთ ღმერთს და ხალხს, რომ ვცხოვრობთ როგორც ღვთის შვილები.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ღვთის ძე, მაგრამ მან ხორციელ მშობლებს თავმდაბლობისა და მორჩილების მაგალითი მისცა.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სად იყო დაკარგული იესო?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-ში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ტუალეტი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სასახლეში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ში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ტაძარი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სახლში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ტაძარში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"რატომ მეძებდი?" ჰკითხა მან. "არ იცოდი, რომ მამაჩემის სახლში უნდა ვყოფილიყავი?"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No50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იესოს ნათლობა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უდაბნოში მოწოდების ხმა: „განუმზადე გზა უფალს, გაუკეთე სწორი ბილიკები მას“.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და ასე მოვიდა იოანე, ნათლავდა უდაბნოში და ქადაგებდა მონანიების ნათლობას ცოდვების მიტევებისთვის.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იესო ოცდაათი წლის იყო, უდაბნოში გამოჩნდა უცნაური კაცი, რომელსაც აქლემის ტანსაცმელი ეცვა, ბალახებს და ველურ თაფლს ჭამდა.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მისი სახელი იყო იოანე ნათლისმცემელი. მან მოუწოდა ხალხს მოინანიონ და მოენათლათ, რადგან მაცხოვარი მოვიდოდა.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ის დაემორჩილა ღვთის ცნობას. „მე ვარ უფლის მსახური. შეიძლება იყოს ჩემთვის, როგორც თქვენ თქვით. 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"მე აქ ვარ იმისთვის, რომ მოვამზადო ვინმე, ვინც ჩემს შემდეგ მოვა!"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 ნათლისმცემელი იესოს გზას ამზადებდა.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იესოც მოვიდა იოანე ნათლისმცემლის მოსანათლად.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„შეხედე! ღვთის კრავი, რომელიც ართმევს ქვეყნიერების ცოდვას!” იოანე ნათლისმცემელმა ხმამაღლა გააცნო იესო.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იესო მოინათლა იოანეს მიერ, ზეციდან გაისმა ხმა, რომელსაც სულიწმიდა მტრედივით დაეშვა: „შენ ხარ ჩემი ძე, რომელიც მე მიყვარს; შენით კმაყოფილი ვარ."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 ნათლისმცემელმა არ აამაღლა თავი.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სიცოცხლე მიუძღვნა იესოს სრულად გაცნობას.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ვისთვის ვცხოვრობ?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 ნათლისმცემლის მსგავსად, ჩვენ უნდა ვიცხოვროთ ისეთი ცხოვრებით, რომელიც ამაღლებს და წარადგენს იესოს, ვიდრე მე ვიამაყოთ და ავამაღლოთ.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ღმერთის ერთადერთი ძეა.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ჩამოვიდა ზეციდან, როცა იესო მოინათლა??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ყვავი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სულიწმიდა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სირაქლემას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ბეღურა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სულიწმიდა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უდაბნოში მოწოდების ხმა: „განუმზადე გზა უფალს, გაუკეთე სწორი ბილიკები მას“.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და ასე მოვიდა იოანე, ნათლავდა უდაბნოში და ქადაგებდა მონანიების ნათლობას ცოდვების მიტევებისთვის.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51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 ცდუნებას განიცდიდა სატანის მიერ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უთხრა მას იესომ: მოშორდი ჩემგან, სატანა, რადგან დაწერილია: ეცი უფალს, შენს ღმერთს და მხოლოდ მას ემსახურე.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მას შემდეგ რაც იესომ ორმოცი დღე იმარხულა და ლოცულობდა, სატანა გამოჩნდა და ცდუნება იესო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a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ამიტომ, მიუხედავად იმისა, რომ ქალწული იყო, დაორსულდა. ამ ბავშვის სახელია იესო. ის არის ღვთის ძე, რომელიც გადაარჩენს ყველა ადამიანს ცოდვებისგან მომავალში.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"Გშია? გააკეთეთ ბრინჯის ნამცხვარი ამ ქვით და მიირთვით!” სატანამ პირველი გამოცდა ჩაატარა. მაგრამ იესომ დაამარცხა გამოცდა ღვთის სიტყვით.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„მაშინ გადახტე აქედან! თუ ღვთის ძე ხარ, არ მოკვდები“. სატანამ მეორედ გამოსცადა იესო ტაძრის თავზე.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 დროს მან წაიყვანა იესო ძალიან მაღალ მთაზე, აჩვენა იესოს მთელი სამყაროს სამეფო და უთხრა: „თუ თაყვანს მცემ, ყველაფერს მოგცემ!“ მაგრამ იესომ უარყო მესამე გამოცდა ღვთის სიტყვით.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საბოლოოდ, იესომ დაამარცხა სატანის ყველა ცდუნება. ღმერთი კმაყოფილი იყო იესოთი, რომელმაც ყველა ცდუნება გადალახა.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იყო ღვთის ძე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ჩვენსავით მასაც სატანამ აცდუნა.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ღვთის სიტყვით იესომ დაძლია სატანის ცდუნება.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სატანა ჯერ კიდევ გვაცდუნებს.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თუმცა, იესოს მსგავსად, ჩვენ შეგვიძლია დავძლიოთ სატანის ცდუნება ღვთის სიტყვით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ჩვენი დამხმარე იმ ცდუნების დასაძლევად, რომელთა წინაშეც ვდგავართ. და ის არის ის, ვინც ესმის ყველა გამოწვევას, რომელსაც ჩვენ ვხვდებით და გვეხმარება მათ დაძლევაში.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რამდენი გამოცდა მისცა სატანამ იესოს?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ორი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სამი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ოთხი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სამი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უთხრა მას იესომ: მოშორდი ჩემგან, სატანა, რადგან დაწერილია: ეცი უფალს, შენს ღმერთს და მხოლოდ მას ემსახურე.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52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წყალი</a:t>
            </a:r>
            <a:r xmlns:a="http://schemas.openxmlformats.org/drawingml/2006/main">
              <a:rPr lang="ka" altLang="en-US" sz="4400"/>
              <a:t> </a:t>
            </a:r>
            <a:r xmlns:a="http://schemas.openxmlformats.org/drawingml/2006/main">
              <a:rPr lang="ka" altLang="ko-KR" sz="4400"/>
              <a:t>ღვინოდ გადაიქცა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ეს, თავისი სასწაულებრივი ნიშნებიდან პირველი, იესომ გალილეის კანაში გააკეთა. ამგვარად მან გამოავლინა თავისი დიდება და მისმა მოწაფეებმა ირწმუნეს იგი.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მარიამს ვაჟის გაჩენის ეშინოდა, მიუხედავად იმისა, რომ გათხოვილი არ იყო.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თუმცა, მან მიიღო და დაემორჩილა ღვთის სიტყვას რწმენით.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შეიძლება გვეშინოდეს, როცა გვწამს და ვემორჩილებით ღვთის სიტყვას. მაგრამ მარიამის აღსარების მსგავსად, ჩვენც უნდა ვაღიაროთ, რომ „შეიძლება იყოს ჩემთვის, როგორც შენ თქვი“.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ქორწილი გალილეის კანაში გაიმართა. ქორწილში იესო და მისი მოწაფეებიც იყვნენ მიწვეული.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იყო პრობლემა. ღვინო ამოიწურა. ღვინის გარეშე არ შეიძლება ქეიფი.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სახლში მყოფი მსახურები ქილაში წყალი ჩაასხა. მსახურებმა გააკეთეს ის, რაც სთხოვეს.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ამის შემდეგ ქილაში წყალი აიღეს გემოვნებით. ქილაში წყალი ძალიან გემრიელ ღვინოდ იქცა.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სტუმრებმა ღვინო დააგემოვნეს და გაოცდნენ. მათ უფრო გემრიელ ღვინოს მიართვეს, ვიდრე პირველად და იესოს სასწაულის წყალობით, დღესასწაული უფრო საინტერესო იქნებოდა.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იესოს დროს ღვინო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აბსოლუტურად შეუცვლელი იყო დღესასწაულზე.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წყალი ღვინოდ აქცია და დღესასწაულისათვის საჭირო ნივთები მოამარაგა.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ჩვენთვის იესო შეუცვლელია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ღვინო დღესასწაულზე.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გვახსოვდეს იესოს მადლი, რომელმაც თავი მოგვცა.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Ჯანმო</a:t>
            </a:r>
            <a:r xmlns:a="http://schemas.openxmlformats.org/drawingml/2006/main">
              <a:rPr altLang="en-US" lang="ka" sz="3200"/>
              <a:t> </a:t>
            </a:r>
            <a:r xmlns:a="http://schemas.openxmlformats.org/drawingml/2006/main">
              <a:rPr altLang="ko-KR" lang="ka" sz="3200"/>
              <a:t>არის</a:t>
            </a:r>
            <a:r xmlns:a="http://schemas.openxmlformats.org/drawingml/2006/main">
              <a:rPr altLang="en-US" lang="ka" sz="3200"/>
              <a:t> </a:t>
            </a:r>
            <a:r xmlns:a="http://schemas.openxmlformats.org/drawingml/2006/main">
              <a:rPr altLang="ko-KR" lang="ka" sz="3200"/>
              <a:t>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ჩვენი სიხარული, ისევე როგორც სუფრის ღვინო.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რაში გადააქცია იესომ წყალი?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რძე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ფორთოხლის წვენი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პური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ღვინო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ღვინო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ეს, თავისი სასწაულებრივი ნიშნებიდან პირველი, იესომ გალილეის კანაში გააკეთა. ამგვარად მან გამოავლინა თავისი დიდება და მისმა მოწაფეებმა ირწმუნეს იგი.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53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ნიკოდემოსი ღამით მივიდა იესოსთან.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დედამიწაზე მოვიდა, როგორც ჩვენი მხსნელი.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უპასუხა: „ჭეშმარიტად გეუბნებით, ვერავინ შევა ღვთის სასუფეველში, თუ არ დაიბადება წყლისა და სულისგან.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 ერთი კაცი, სახელად ნიკოდემოსი, ისრაელის მასწავლებელი.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მოვიდა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რომ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რომ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იკითხე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ზე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ღამე.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"როგორ შემიძლია შევიდე ღვთის სასუფეველში?"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"თუ ხელახლა არ დაიბადები, ვერ შეხვალ ღვთის სასუფეველში." იესომ უპასუხა.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მას არ ესმოდა, რომ ხელახლა უნდა დაბადებულიყო. "დედაჩემის საშვილოსნოში დავბრუნდები და ისევ გამოვალ?"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„სული და არა სხეული ხელახლა უნდა დაიბადოს. "ადამიანი შეიძლება ხელახლა დაიბადოს წყლით და სულიწმიდით." იესომ უპასუხა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"შენ უნდა გჯეროდეს ჩემი და გადარჩე." იესომ უთხრა ნიკოდემოსს ხელახლა დაბადების საიდუმლო.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გაკვეთილი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თუ გწამს იესო,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შენი სული ხელახლა დაიბადება.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ვისაც სწამს იესო, ხელახლა იბადებიან და თქვენ გახდებით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სძულდეს ცოდვა და გიყვარდეს ღმერთი.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ხელახლა დაიბადე?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გვჯერა იესოს და ხელახლა დავიბადეთ. ამიტომ, უნდა გვახსოვდეს, რომ ჩვენ ვართ სამყაროსგან განსხვავებული ხალხი.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</a:t>
            </a:r>
            <a:r xmlns:a="http://schemas.openxmlformats.org/drawingml/2006/main">
              <a:rPr altLang="en-US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არის ის, ვინც მართალს ხდის მათ, ვინც მას სწამს და ხელახლა იბადება.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გვაიძულებს ხელახლა დავიბადოთ?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წყლით და სულით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ზეთით და ცეცხლით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ცრემლითა და სიმღერებით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ლოცვითა და თაყვანისცემით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წყლით და სულით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უპასუხა: „ჭეშმარიტად გეუბნებით, ვერავინ შევა ღვთის სასუფეველში, თუ არ დაიბადება წყლისა და სულისგან.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